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82909AD-0DB8-4E79-89A4-9DFDED38E5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D590DC33-42AF-48D7-B00C-23D6930056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F113FD5-ECDB-4D7E-8F19-1606A3FD9F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AA54A-1BB7-4A6A-A1AE-2F3E967EC2B7}" type="datetimeFigureOut">
              <a:rPr lang="zh-CN" altLang="en-US" smtClean="0"/>
              <a:t>2021/11/30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41FC76F-B114-48BD-BE83-D0EBCD1C72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3DA1DA33-872B-4580-A251-649F86992C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5DC2D-22E5-445C-9F91-4EE18AEF939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033334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B8D3EB3-19A7-48CC-9529-CDE289768C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A88243B4-EB98-41B8-A6D3-228E93CBF4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B5208DFA-C07F-41A8-84DE-926DFE0641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AA54A-1BB7-4A6A-A1AE-2F3E967EC2B7}" type="datetimeFigureOut">
              <a:rPr lang="zh-CN" altLang="en-US" smtClean="0"/>
              <a:t>2021/11/30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7DDCB21-6E93-402F-9587-6264E18FC9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8CB675C8-C982-496A-B088-BBF8DE17BB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5DC2D-22E5-445C-9F91-4EE18AEF939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007056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3BB1EBAA-E1B0-4DC6-B9FF-4DD4DEFB277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580B2694-E09F-45E3-B2C5-C62931B8FA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490F942-3533-453F-BCE7-F499787B11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AA54A-1BB7-4A6A-A1AE-2F3E967EC2B7}" type="datetimeFigureOut">
              <a:rPr lang="zh-CN" altLang="en-US" smtClean="0"/>
              <a:t>2021/11/30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41BF047-FEC5-47D4-90D9-EE3DE8A695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648F89BF-FEF4-418F-90D1-9DB96D7A54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5DC2D-22E5-445C-9F91-4EE18AEF939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603302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C1661F3-25EF-43D7-8E46-263F61A14E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76E986F-4F9B-4056-90B6-AF09991478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58F340C-5DFC-488E-9002-8CC361E378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AA54A-1BB7-4A6A-A1AE-2F3E967EC2B7}" type="datetimeFigureOut">
              <a:rPr lang="zh-CN" altLang="en-US" smtClean="0"/>
              <a:t>2021/11/30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29982F3-0CE6-42C2-A3AF-A31C7562FD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6794392-BF83-4691-8415-F84600E074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5DC2D-22E5-445C-9F91-4EE18AEF939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104691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57A17DA-9CFB-4AD8-A7EB-FD1BAC7691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99D20EA1-381B-467C-A8BB-6B743C2F5D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49B0785D-64D7-4CF0-BC77-EA5883A4A3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AA54A-1BB7-4A6A-A1AE-2F3E967EC2B7}" type="datetimeFigureOut">
              <a:rPr lang="zh-CN" altLang="en-US" smtClean="0"/>
              <a:t>2021/11/30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CE86C009-D70F-4B63-9E0D-F237B4BF2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4D84E19-0446-4084-A1C4-E905BFCD23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5DC2D-22E5-445C-9F91-4EE18AEF939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434277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7D0D711-47A2-4E1D-BE31-22FFEAF9E0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1313CD3-C5C7-4F5E-989B-451710657ED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E38DB1E9-AEEE-42D3-A8D3-730D27D794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C9419746-A541-4638-9766-FD1B260A67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AA54A-1BB7-4A6A-A1AE-2F3E967EC2B7}" type="datetimeFigureOut">
              <a:rPr lang="zh-CN" altLang="en-US" smtClean="0"/>
              <a:t>2021/11/30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90408566-310A-4F4B-8941-866AED640F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08828377-981B-40DD-B132-E7E15FB682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5DC2D-22E5-445C-9F91-4EE18AEF939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911560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D85425B-2002-4C0C-9243-E2779EF318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3916D73A-C2E3-473C-B7F5-6859C3E7C1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405C757F-92F5-4525-8BC3-F0EFF3D070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0B4F4082-21F7-469E-AAFF-94CC0E5307B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FFBD24D0-E6A5-40FB-B6E8-ED071089965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043F1067-F439-4A70-9C31-13E809C5B8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AA54A-1BB7-4A6A-A1AE-2F3E967EC2B7}" type="datetimeFigureOut">
              <a:rPr lang="zh-CN" altLang="en-US" smtClean="0"/>
              <a:t>2021/11/30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EB34F354-9FD4-4B16-981D-4BF47EEAA5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5A4AAE57-3108-4B23-8E2E-FF3A952235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5DC2D-22E5-445C-9F91-4EE18AEF939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252925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89E6760-0E9F-490D-BC01-099CCC6C09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FE26472B-9C3D-47D5-B1A7-D1A17864AD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AA54A-1BB7-4A6A-A1AE-2F3E967EC2B7}" type="datetimeFigureOut">
              <a:rPr lang="zh-CN" altLang="en-US" smtClean="0"/>
              <a:t>2021/11/30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6FA6DD8E-D805-40C1-889A-6F5A4FB520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FB970513-628D-4100-95B0-807E29E666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5DC2D-22E5-445C-9F91-4EE18AEF939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913931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2D04D27A-251B-4D35-AA4E-21A20B0823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AA54A-1BB7-4A6A-A1AE-2F3E967EC2B7}" type="datetimeFigureOut">
              <a:rPr lang="zh-CN" altLang="en-US" smtClean="0"/>
              <a:t>2021/11/30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E19D64E7-7E54-44C8-90A6-7B5C4485E9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10B5D039-6334-438B-BB27-7BB6F7C912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5DC2D-22E5-445C-9F91-4EE18AEF939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555682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AD17ED6-ECBB-4D19-83BF-1F39F190E5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091A3C4-8DF9-43AB-B656-BED81C6325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DC4EF63D-9669-4FFD-9E77-5DBD4AC1B0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198C7451-2115-4FAE-98FF-BA6781357B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AA54A-1BB7-4A6A-A1AE-2F3E967EC2B7}" type="datetimeFigureOut">
              <a:rPr lang="zh-CN" altLang="en-US" smtClean="0"/>
              <a:t>2021/11/30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5E5A1210-947C-48C1-9FB4-B19D92CE30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C414DE9A-002C-40AF-A259-57249F09CA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5DC2D-22E5-445C-9F91-4EE18AEF939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432573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AFC4504-EA1A-4059-BE61-BC6FC33532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EBA1A306-561D-4ADC-A685-E3A557E62C5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E8CF4DEA-30A4-4BAD-A997-B225D4FEAD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927FB6F5-B1BE-410D-A243-EAFDE6413A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AA54A-1BB7-4A6A-A1AE-2F3E967EC2B7}" type="datetimeFigureOut">
              <a:rPr lang="zh-CN" altLang="en-US" smtClean="0"/>
              <a:t>2021/11/30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DEEED1E2-848E-4095-9159-63CA397264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9684306C-060C-43B9-ADA1-B86FF46A04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5DC2D-22E5-445C-9F91-4EE18AEF939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864614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E2DF5B39-9F3C-4F65-A2F1-36150476CB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01CA0B0A-C8FE-480F-8A0B-E6E74AB399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56ED3F6-ACA2-409B-844E-AB40BE76FCF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BAA54A-1BB7-4A6A-A1AE-2F3E967EC2B7}" type="datetimeFigureOut">
              <a:rPr lang="zh-CN" altLang="en-US" smtClean="0"/>
              <a:t>2021/11/30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17D876A-71C5-4977-8117-A8DE4BEC81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67EC0A98-39FF-4C74-B1EC-FA50510219D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05DC2D-22E5-445C-9F91-4EE18AEF939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361724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svg"/><Relationship Id="rId2" Type="http://schemas.openxmlformats.org/officeDocument/2006/relationships/hyperlink" Target="http://ssis.suda.edu.cn/52/0a/c7779a348682/page.htm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sv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1" name="组合 100">
            <a:extLst>
              <a:ext uri="{FF2B5EF4-FFF2-40B4-BE49-F238E27FC236}">
                <a16:creationId xmlns:a16="http://schemas.microsoft.com/office/drawing/2014/main" id="{78F4C14E-EDE4-4FF0-BE83-7C2C0A1470D2}"/>
              </a:ext>
            </a:extLst>
          </p:cNvPr>
          <p:cNvGrpSpPr/>
          <p:nvPr/>
        </p:nvGrpSpPr>
        <p:grpSpPr>
          <a:xfrm>
            <a:off x="609600" y="1278385"/>
            <a:ext cx="10972800" cy="5366550"/>
            <a:chOff x="131142" y="1253241"/>
            <a:chExt cx="10972800" cy="6376974"/>
          </a:xfrm>
        </p:grpSpPr>
        <p:grpSp>
          <p:nvGrpSpPr>
            <p:cNvPr id="53" name="组合 8">
              <a:extLst>
                <a:ext uri="{FF2B5EF4-FFF2-40B4-BE49-F238E27FC236}">
                  <a16:creationId xmlns:a16="http://schemas.microsoft.com/office/drawing/2014/main" id="{F4BA850D-209D-4FDE-AC61-AA5F56B444A2}"/>
                </a:ext>
              </a:extLst>
            </p:cNvPr>
            <p:cNvGrpSpPr/>
            <p:nvPr/>
          </p:nvGrpSpPr>
          <p:grpSpPr bwMode="auto">
            <a:xfrm>
              <a:off x="131142" y="2218357"/>
              <a:ext cx="10972800" cy="4578350"/>
              <a:chOff x="0" y="0"/>
              <a:chExt cx="10972801" cy="4579132"/>
            </a:xfrm>
          </p:grpSpPr>
          <p:sp>
            <p:nvSpPr>
              <p:cNvPr id="54" name="矩形 3">
                <a:extLst>
                  <a:ext uri="{FF2B5EF4-FFF2-40B4-BE49-F238E27FC236}">
                    <a16:creationId xmlns:a16="http://schemas.microsoft.com/office/drawing/2014/main" id="{9CEF0EF1-A50D-41BD-B61B-98DC1139B8C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31491" y="0"/>
                <a:ext cx="8539316" cy="294968"/>
              </a:xfrm>
              <a:prstGeom prst="rect">
                <a:avLst/>
              </a:prstGeom>
              <a:solidFill>
                <a:srgbClr val="8DD9D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42719B"/>
                    </a:solidFill>
                    <a:bevel/>
                  </a14:hiddenLine>
                </a:ext>
              </a:extLst>
            </p:spPr>
            <p:txBody>
              <a:bodyPr anchor="ctr"/>
              <a:lstStyle/>
              <a:p>
                <a:pPr algn="ctr">
                  <a:buFont typeface="Arial" panose="020B0604020202020204" pitchFamily="34" charset="0"/>
                  <a:buNone/>
                </a:pPr>
                <a:endParaRPr lang="zh-CN" altLang="zh-CN">
                  <a:solidFill>
                    <a:srgbClr val="FFFFFF"/>
                  </a:solidFill>
                  <a:latin typeface="微软雅黑"/>
                  <a:ea typeface="微软雅黑"/>
                  <a:cs typeface="+mn-ea"/>
                  <a:sym typeface="+mn-lt"/>
                </a:endParaRPr>
              </a:p>
            </p:txBody>
          </p:sp>
          <p:sp>
            <p:nvSpPr>
              <p:cNvPr id="55" name="空心弧 4">
                <a:extLst>
                  <a:ext uri="{FF2B5EF4-FFF2-40B4-BE49-F238E27FC236}">
                    <a16:creationId xmlns:a16="http://schemas.microsoft.com/office/drawing/2014/main" id="{5D51EDC7-2016-482C-A40A-E65970022E5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400000">
                <a:off x="8539317" y="0"/>
                <a:ext cx="2433484" cy="2433484"/>
              </a:xfrm>
              <a:custGeom>
                <a:avLst/>
                <a:gdLst>
                  <a:gd name="G0" fmla="+- 8166 0 0"/>
                  <a:gd name="G1" fmla="+- 11796480 0 0"/>
                  <a:gd name="G2" fmla="+- 0 0 11796480"/>
                  <a:gd name="T0" fmla="*/ 0 256 1"/>
                  <a:gd name="T1" fmla="*/ 180 256 1"/>
                  <a:gd name="G3" fmla="+- 11796480 T0 T1"/>
                  <a:gd name="T2" fmla="*/ 0 256 1"/>
                  <a:gd name="T3" fmla="*/ 90 256 1"/>
                  <a:gd name="G4" fmla="+- 11796480 T2 T3"/>
                  <a:gd name="G5" fmla="*/ G4 2 1"/>
                  <a:gd name="T4" fmla="*/ 90 256 1"/>
                  <a:gd name="T5" fmla="*/ 0 256 1"/>
                  <a:gd name="G6" fmla="+- 11796480 T4 T5"/>
                  <a:gd name="G7" fmla="*/ G6 2 1"/>
                  <a:gd name="G8" fmla="abs 11796480"/>
                  <a:gd name="T6" fmla="*/ 0 256 1"/>
                  <a:gd name="T7" fmla="*/ 90 256 1"/>
                  <a:gd name="G9" fmla="+- G8 T6 T7"/>
                  <a:gd name="G10" fmla="?: G9 G7 G5"/>
                  <a:gd name="T8" fmla="*/ 0 256 1"/>
                  <a:gd name="T9" fmla="*/ 360 256 1"/>
                  <a:gd name="G11" fmla="+- G10 T8 T9"/>
                  <a:gd name="G12" fmla="?: G10 G11 G10"/>
                  <a:gd name="T10" fmla="*/ 0 256 1"/>
                  <a:gd name="T11" fmla="*/ 360 256 1"/>
                  <a:gd name="G13" fmla="+- G12 T10 T11"/>
                  <a:gd name="G14" fmla="?: G12 G13 G12"/>
                  <a:gd name="G15" fmla="+- 0 0 G14"/>
                  <a:gd name="G16" fmla="+- 10800 0 0"/>
                  <a:gd name="G17" fmla="+- 10800 0 8166"/>
                  <a:gd name="G18" fmla="*/ 8166 1 2"/>
                  <a:gd name="G19" fmla="+- G18 5400 0"/>
                  <a:gd name="G20" fmla="cos G19 11796480"/>
                  <a:gd name="G21" fmla="sin G19 11796480"/>
                  <a:gd name="G22" fmla="+- G20 10800 0"/>
                  <a:gd name="G23" fmla="+- G21 10800 0"/>
                  <a:gd name="G24" fmla="+- 10800 0 G20"/>
                  <a:gd name="G25" fmla="+- 8166 10800 0"/>
                  <a:gd name="G26" fmla="?: G9 G17 G25"/>
                  <a:gd name="G27" fmla="?: G9 0 21600"/>
                  <a:gd name="G28" fmla="cos 10800 11796480"/>
                  <a:gd name="G29" fmla="sin 10800 11796480"/>
                  <a:gd name="G30" fmla="sin 8166 11796480"/>
                  <a:gd name="G31" fmla="+- G28 10800 0"/>
                  <a:gd name="G32" fmla="+- G29 10800 0"/>
                  <a:gd name="G33" fmla="+- G30 10800 0"/>
                  <a:gd name="G34" fmla="?: G4 0 G31"/>
                  <a:gd name="G35" fmla="?: 11796480 G34 0"/>
                  <a:gd name="G36" fmla="?: G6 G35 G31"/>
                  <a:gd name="G37" fmla="+- 21600 0 G36"/>
                  <a:gd name="G38" fmla="?: G4 0 G33"/>
                  <a:gd name="G39" fmla="?: 11796480 G38 G32"/>
                  <a:gd name="G40" fmla="?: G6 G39 0"/>
                  <a:gd name="G41" fmla="?: G4 G32 21600"/>
                  <a:gd name="G42" fmla="?: G6 G41 G33"/>
                  <a:gd name="T12" fmla="*/ 10800 w 21600"/>
                  <a:gd name="T13" fmla="*/ 0 h 21600"/>
                  <a:gd name="T14" fmla="*/ 1317 w 21600"/>
                  <a:gd name="T15" fmla="*/ 10800 h 21600"/>
                  <a:gd name="T16" fmla="*/ 10800 w 21600"/>
                  <a:gd name="T17" fmla="*/ 2634 h 21600"/>
                  <a:gd name="T18" fmla="*/ 20283 w 21600"/>
                  <a:gd name="T19" fmla="*/ 10800 h 21600"/>
                  <a:gd name="T20" fmla="*/ G36 w 21600"/>
                  <a:gd name="T21" fmla="*/ G40 h 21600"/>
                  <a:gd name="T22" fmla="*/ G37 w 21600"/>
                  <a:gd name="T23" fmla="*/ G42 h 21600"/>
                </a:gdLst>
                <a:ahLst/>
                <a:cxnLst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T20" t="T21" r="T22" b="T23"/>
                <a:pathLst>
                  <a:path w="21600" h="21600">
                    <a:moveTo>
                      <a:pt x="2634" y="10800"/>
                    </a:moveTo>
                    <a:cubicBezTo>
                      <a:pt x="2634" y="6290"/>
                      <a:pt x="6290" y="2634"/>
                      <a:pt x="10800" y="2634"/>
                    </a:cubicBezTo>
                    <a:cubicBezTo>
                      <a:pt x="15309" y="2633"/>
                      <a:pt x="18965" y="6290"/>
                      <a:pt x="18966" y="10799"/>
                    </a:cubicBezTo>
                    <a:lnTo>
                      <a:pt x="21600" y="10800"/>
                    </a:lnTo>
                    <a:cubicBezTo>
                      <a:pt x="21600" y="4835"/>
                      <a:pt x="16764" y="0"/>
                      <a:pt x="10800" y="0"/>
                    </a:cubicBezTo>
                    <a:cubicBezTo>
                      <a:pt x="4835" y="0"/>
                      <a:pt x="0" y="4835"/>
                      <a:pt x="0" y="10800"/>
                    </a:cubicBezTo>
                    <a:close/>
                  </a:path>
                </a:pathLst>
              </a:custGeom>
              <a:solidFill>
                <a:srgbClr val="8DD9D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42719B"/>
                    </a:solidFill>
                    <a:bevel/>
                  </a14:hiddenLine>
                </a:ext>
              </a:extLst>
            </p:spPr>
            <p:txBody>
              <a:bodyPr anchor="ctr"/>
              <a:lstStyle/>
              <a:p>
                <a:pPr algn="ctr">
                  <a:buFont typeface="Arial" panose="020B0604020202020204" pitchFamily="34" charset="0"/>
                  <a:buNone/>
                </a:pPr>
                <a:endParaRPr lang="zh-CN" altLang="zh-CN">
                  <a:solidFill>
                    <a:srgbClr val="000000"/>
                  </a:solidFill>
                  <a:latin typeface="微软雅黑"/>
                  <a:ea typeface="微软雅黑"/>
                  <a:cs typeface="+mn-ea"/>
                  <a:sym typeface="+mn-lt"/>
                </a:endParaRPr>
              </a:p>
            </p:txBody>
          </p:sp>
          <p:sp>
            <p:nvSpPr>
              <p:cNvPr id="56" name="矩形 5">
                <a:extLst>
                  <a:ext uri="{FF2B5EF4-FFF2-40B4-BE49-F238E27FC236}">
                    <a16:creationId xmlns:a16="http://schemas.microsoft.com/office/drawing/2014/main" id="{8B797296-0ECA-4811-A39E-4C35CC807EC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16743" y="2138516"/>
                <a:ext cx="8539316" cy="294968"/>
              </a:xfrm>
              <a:prstGeom prst="rect">
                <a:avLst/>
              </a:prstGeom>
              <a:solidFill>
                <a:srgbClr val="8DD9D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42719B"/>
                    </a:solidFill>
                    <a:bevel/>
                  </a14:hiddenLine>
                </a:ext>
              </a:extLst>
            </p:spPr>
            <p:txBody>
              <a:bodyPr anchor="ctr"/>
              <a:lstStyle/>
              <a:p>
                <a:pPr algn="ctr">
                  <a:buFont typeface="Arial" panose="020B0604020202020204" pitchFamily="34" charset="0"/>
                  <a:buNone/>
                </a:pPr>
                <a:endParaRPr lang="zh-CN" altLang="zh-CN">
                  <a:solidFill>
                    <a:srgbClr val="FFFFFF"/>
                  </a:solidFill>
                  <a:latin typeface="微软雅黑"/>
                  <a:ea typeface="微软雅黑"/>
                  <a:cs typeface="+mn-ea"/>
                  <a:sym typeface="+mn-lt"/>
                </a:endParaRPr>
              </a:p>
            </p:txBody>
          </p:sp>
          <p:sp>
            <p:nvSpPr>
              <p:cNvPr id="57" name="空心弧 6">
                <a:extLst>
                  <a:ext uri="{FF2B5EF4-FFF2-40B4-BE49-F238E27FC236}">
                    <a16:creationId xmlns:a16="http://schemas.microsoft.com/office/drawing/2014/main" id="{8DFADCFD-373B-4997-A3E1-737A4D6D385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400000" flipV="1">
                <a:off x="87876" y="2050641"/>
                <a:ext cx="2433484" cy="2609235"/>
              </a:xfrm>
              <a:custGeom>
                <a:avLst/>
                <a:gdLst>
                  <a:gd name="G0" fmla="+- 8344 0 0"/>
                  <a:gd name="G1" fmla="+- 11796480 0 0"/>
                  <a:gd name="G2" fmla="+- 0 0 11796480"/>
                  <a:gd name="T0" fmla="*/ 0 256 1"/>
                  <a:gd name="T1" fmla="*/ 180 256 1"/>
                  <a:gd name="G3" fmla="+- 11796480 T0 T1"/>
                  <a:gd name="T2" fmla="*/ 0 256 1"/>
                  <a:gd name="T3" fmla="*/ 90 256 1"/>
                  <a:gd name="G4" fmla="+- 11796480 T2 T3"/>
                  <a:gd name="G5" fmla="*/ G4 2 1"/>
                  <a:gd name="T4" fmla="*/ 90 256 1"/>
                  <a:gd name="T5" fmla="*/ 0 256 1"/>
                  <a:gd name="G6" fmla="+- 11796480 T4 T5"/>
                  <a:gd name="G7" fmla="*/ G6 2 1"/>
                  <a:gd name="G8" fmla="abs 11796480"/>
                  <a:gd name="T6" fmla="*/ 0 256 1"/>
                  <a:gd name="T7" fmla="*/ 90 256 1"/>
                  <a:gd name="G9" fmla="+- G8 T6 T7"/>
                  <a:gd name="G10" fmla="?: G9 G7 G5"/>
                  <a:gd name="T8" fmla="*/ 0 256 1"/>
                  <a:gd name="T9" fmla="*/ 360 256 1"/>
                  <a:gd name="G11" fmla="+- G10 T8 T9"/>
                  <a:gd name="G12" fmla="?: G10 G11 G10"/>
                  <a:gd name="T10" fmla="*/ 0 256 1"/>
                  <a:gd name="T11" fmla="*/ 360 256 1"/>
                  <a:gd name="G13" fmla="+- G12 T10 T11"/>
                  <a:gd name="G14" fmla="?: G12 G13 G12"/>
                  <a:gd name="G15" fmla="+- 0 0 G14"/>
                  <a:gd name="G16" fmla="+- 10800 0 0"/>
                  <a:gd name="G17" fmla="+- 10800 0 8344"/>
                  <a:gd name="G18" fmla="*/ 8344 1 2"/>
                  <a:gd name="G19" fmla="+- G18 5400 0"/>
                  <a:gd name="G20" fmla="cos G19 11796480"/>
                  <a:gd name="G21" fmla="sin G19 11796480"/>
                  <a:gd name="G22" fmla="+- G20 10800 0"/>
                  <a:gd name="G23" fmla="+- G21 10800 0"/>
                  <a:gd name="G24" fmla="+- 10800 0 G20"/>
                  <a:gd name="G25" fmla="+- 8344 10800 0"/>
                  <a:gd name="G26" fmla="?: G9 G17 G25"/>
                  <a:gd name="G27" fmla="?: G9 0 21600"/>
                  <a:gd name="G28" fmla="cos 10800 11796480"/>
                  <a:gd name="G29" fmla="sin 10800 11796480"/>
                  <a:gd name="G30" fmla="sin 8344 11796480"/>
                  <a:gd name="G31" fmla="+- G28 10800 0"/>
                  <a:gd name="G32" fmla="+- G29 10800 0"/>
                  <a:gd name="G33" fmla="+- G30 10800 0"/>
                  <a:gd name="G34" fmla="?: G4 0 G31"/>
                  <a:gd name="G35" fmla="?: 11796480 G34 0"/>
                  <a:gd name="G36" fmla="?: G6 G35 G31"/>
                  <a:gd name="G37" fmla="+- 21600 0 G36"/>
                  <a:gd name="G38" fmla="?: G4 0 G33"/>
                  <a:gd name="G39" fmla="?: 11796480 G38 G32"/>
                  <a:gd name="G40" fmla="?: G6 G39 0"/>
                  <a:gd name="G41" fmla="?: G4 G32 21600"/>
                  <a:gd name="G42" fmla="?: G6 G41 G33"/>
                  <a:gd name="T12" fmla="*/ 10800 w 21600"/>
                  <a:gd name="T13" fmla="*/ 0 h 21600"/>
                  <a:gd name="T14" fmla="*/ 1228 w 21600"/>
                  <a:gd name="T15" fmla="*/ 10800 h 21600"/>
                  <a:gd name="T16" fmla="*/ 10800 w 21600"/>
                  <a:gd name="T17" fmla="*/ 2456 h 21600"/>
                  <a:gd name="T18" fmla="*/ 20372 w 21600"/>
                  <a:gd name="T19" fmla="*/ 10800 h 21600"/>
                  <a:gd name="T20" fmla="*/ G36 w 21600"/>
                  <a:gd name="T21" fmla="*/ G40 h 21600"/>
                  <a:gd name="T22" fmla="*/ G37 w 21600"/>
                  <a:gd name="T23" fmla="*/ G42 h 21600"/>
                </a:gdLst>
                <a:ahLst/>
                <a:cxnLst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T20" t="T21" r="T22" b="T23"/>
                <a:pathLst>
                  <a:path w="21600" h="21600">
                    <a:moveTo>
                      <a:pt x="2456" y="10800"/>
                    </a:moveTo>
                    <a:cubicBezTo>
                      <a:pt x="2456" y="6191"/>
                      <a:pt x="6191" y="2456"/>
                      <a:pt x="10800" y="2456"/>
                    </a:cubicBezTo>
                    <a:cubicBezTo>
                      <a:pt x="15408" y="2455"/>
                      <a:pt x="19143" y="6191"/>
                      <a:pt x="19144" y="10799"/>
                    </a:cubicBezTo>
                    <a:lnTo>
                      <a:pt x="21600" y="10800"/>
                    </a:lnTo>
                    <a:cubicBezTo>
                      <a:pt x="21600" y="4835"/>
                      <a:pt x="16764" y="0"/>
                      <a:pt x="10800" y="0"/>
                    </a:cubicBezTo>
                    <a:cubicBezTo>
                      <a:pt x="4835" y="0"/>
                      <a:pt x="0" y="4835"/>
                      <a:pt x="0" y="10800"/>
                    </a:cubicBezTo>
                    <a:close/>
                  </a:path>
                </a:pathLst>
              </a:custGeom>
              <a:solidFill>
                <a:srgbClr val="8DD9D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42719B"/>
                    </a:solidFill>
                    <a:bevel/>
                  </a14:hiddenLine>
                </a:ext>
              </a:extLst>
            </p:spPr>
            <p:txBody>
              <a:bodyPr anchor="ctr"/>
              <a:lstStyle/>
              <a:p>
                <a:pPr algn="ctr">
                  <a:buFont typeface="Arial" panose="020B0604020202020204" pitchFamily="34" charset="0"/>
                  <a:buNone/>
                </a:pPr>
                <a:endParaRPr lang="zh-CN" altLang="zh-CN">
                  <a:solidFill>
                    <a:srgbClr val="000000"/>
                  </a:solidFill>
                  <a:latin typeface="微软雅黑"/>
                  <a:ea typeface="微软雅黑"/>
                  <a:cs typeface="+mn-ea"/>
                  <a:sym typeface="+mn-lt"/>
                </a:endParaRPr>
              </a:p>
            </p:txBody>
          </p:sp>
          <p:sp>
            <p:nvSpPr>
              <p:cNvPr id="58" name="矩形 7">
                <a:extLst>
                  <a:ext uri="{FF2B5EF4-FFF2-40B4-BE49-F238E27FC236}">
                    <a16:creationId xmlns:a16="http://schemas.microsoft.com/office/drawing/2014/main" id="{5A386910-2FC7-4632-9759-0C0B2D61EF4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16743" y="4277032"/>
                <a:ext cx="8745794" cy="302100"/>
              </a:xfrm>
              <a:prstGeom prst="rect">
                <a:avLst/>
              </a:prstGeom>
              <a:solidFill>
                <a:srgbClr val="8DD9D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42719B"/>
                    </a:solidFill>
                    <a:bevel/>
                  </a14:hiddenLine>
                </a:ext>
              </a:extLst>
            </p:spPr>
            <p:txBody>
              <a:bodyPr anchor="ctr"/>
              <a:lstStyle/>
              <a:p>
                <a:pPr algn="ctr">
                  <a:buFont typeface="Arial" panose="020B0604020202020204" pitchFamily="34" charset="0"/>
                  <a:buNone/>
                </a:pPr>
                <a:endParaRPr lang="zh-CN" altLang="zh-CN">
                  <a:solidFill>
                    <a:srgbClr val="FFFFFF"/>
                  </a:solidFill>
                  <a:latin typeface="微软雅黑"/>
                  <a:ea typeface="微软雅黑"/>
                  <a:cs typeface="+mn-ea"/>
                  <a:sym typeface="+mn-lt"/>
                </a:endParaRPr>
              </a:p>
            </p:txBody>
          </p:sp>
        </p:grpSp>
        <p:sp>
          <p:nvSpPr>
            <p:cNvPr id="59" name="椭圆 9">
              <a:extLst>
                <a:ext uri="{FF2B5EF4-FFF2-40B4-BE49-F238E27FC236}">
                  <a16:creationId xmlns:a16="http://schemas.microsoft.com/office/drawing/2014/main" id="{BCB4DD1E-20B8-45A4-8AC1-2D781DEC3C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26567" y="2008807"/>
              <a:ext cx="711200" cy="711200"/>
            </a:xfrm>
            <a:prstGeom prst="ellipse">
              <a:avLst/>
            </a:prstGeom>
            <a:solidFill>
              <a:srgbClr val="8DD9D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42719B"/>
                  </a:solidFill>
                  <a:bevel/>
                </a14:hiddenLine>
              </a:ext>
            </a:extLst>
          </p:spPr>
          <p:txBody>
            <a:bodyPr anchor="ctr"/>
            <a:lstStyle/>
            <a:p>
              <a:pPr algn="ctr">
                <a:buFont typeface="Arial" panose="020B0604020202020204" pitchFamily="34" charset="0"/>
                <a:buNone/>
              </a:pPr>
              <a:endParaRPr lang="zh-CN" altLang="zh-CN">
                <a:solidFill>
                  <a:srgbClr val="FFFFFF"/>
                </a:solidFill>
                <a:latin typeface="微软雅黑"/>
                <a:ea typeface="微软雅黑"/>
                <a:cs typeface="+mn-ea"/>
                <a:sym typeface="+mn-lt"/>
              </a:endParaRPr>
            </a:p>
          </p:txBody>
        </p:sp>
        <p:sp>
          <p:nvSpPr>
            <p:cNvPr id="60" name="椭圆 10">
              <a:extLst>
                <a:ext uri="{FF2B5EF4-FFF2-40B4-BE49-F238E27FC236}">
                  <a16:creationId xmlns:a16="http://schemas.microsoft.com/office/drawing/2014/main" id="{CBCE1F3E-72C6-40C2-94CF-8D5ECF491E0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61942" y="2008807"/>
              <a:ext cx="711200" cy="711200"/>
            </a:xfrm>
            <a:prstGeom prst="ellipse">
              <a:avLst/>
            </a:prstGeom>
            <a:solidFill>
              <a:srgbClr val="8DD9D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42719B"/>
                  </a:solidFill>
                  <a:bevel/>
                </a14:hiddenLine>
              </a:ext>
            </a:extLst>
          </p:spPr>
          <p:txBody>
            <a:bodyPr anchor="ctr"/>
            <a:lstStyle/>
            <a:p>
              <a:pPr algn="ctr">
                <a:buFont typeface="Arial" panose="020B0604020202020204" pitchFamily="34" charset="0"/>
                <a:buNone/>
              </a:pPr>
              <a:endParaRPr lang="zh-CN" altLang="zh-CN">
                <a:solidFill>
                  <a:srgbClr val="FFFFFF"/>
                </a:solidFill>
                <a:latin typeface="微软雅黑"/>
                <a:ea typeface="微软雅黑"/>
                <a:cs typeface="+mn-ea"/>
                <a:sym typeface="+mn-lt"/>
              </a:endParaRPr>
            </a:p>
          </p:txBody>
        </p:sp>
        <p:sp>
          <p:nvSpPr>
            <p:cNvPr id="61" name="椭圆 11">
              <a:extLst>
                <a:ext uri="{FF2B5EF4-FFF2-40B4-BE49-F238E27FC236}">
                  <a16:creationId xmlns:a16="http://schemas.microsoft.com/office/drawing/2014/main" id="{5F1C8BEF-2C78-4B59-8BF1-3B2C0CAC5B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175130" y="2008807"/>
              <a:ext cx="711200" cy="711200"/>
            </a:xfrm>
            <a:prstGeom prst="ellipse">
              <a:avLst/>
            </a:prstGeom>
            <a:solidFill>
              <a:srgbClr val="8DD9D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42719B"/>
                  </a:solidFill>
                  <a:bevel/>
                </a14:hiddenLine>
              </a:ext>
            </a:extLst>
          </p:spPr>
          <p:txBody>
            <a:bodyPr anchor="ctr"/>
            <a:lstStyle/>
            <a:p>
              <a:pPr algn="ctr">
                <a:buFont typeface="Arial" panose="020B0604020202020204" pitchFamily="34" charset="0"/>
                <a:buNone/>
              </a:pPr>
              <a:endParaRPr lang="zh-CN" altLang="zh-CN">
                <a:solidFill>
                  <a:srgbClr val="FFFFFF"/>
                </a:solidFill>
                <a:latin typeface="微软雅黑"/>
                <a:ea typeface="微软雅黑"/>
                <a:cs typeface="+mn-ea"/>
                <a:sym typeface="+mn-lt"/>
              </a:endParaRPr>
            </a:p>
          </p:txBody>
        </p:sp>
        <p:sp>
          <p:nvSpPr>
            <p:cNvPr id="62" name="椭圆 12">
              <a:extLst>
                <a:ext uri="{FF2B5EF4-FFF2-40B4-BE49-F238E27FC236}">
                  <a16:creationId xmlns:a16="http://schemas.microsoft.com/office/drawing/2014/main" id="{822749D0-22C8-4909-A3DC-5917CEA9A4E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33642" y="4148757"/>
              <a:ext cx="711200" cy="711200"/>
            </a:xfrm>
            <a:prstGeom prst="ellipse">
              <a:avLst/>
            </a:prstGeom>
            <a:solidFill>
              <a:srgbClr val="8DD9D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42719B"/>
                  </a:solidFill>
                  <a:bevel/>
                </a14:hiddenLine>
              </a:ext>
            </a:extLst>
          </p:spPr>
          <p:txBody>
            <a:bodyPr anchor="ctr"/>
            <a:lstStyle/>
            <a:p>
              <a:pPr algn="ctr">
                <a:buFont typeface="Arial" panose="020B0604020202020204" pitchFamily="34" charset="0"/>
                <a:buNone/>
              </a:pPr>
              <a:endParaRPr lang="zh-CN" altLang="zh-CN">
                <a:solidFill>
                  <a:srgbClr val="FFFFFF"/>
                </a:solidFill>
                <a:latin typeface="微软雅黑"/>
                <a:ea typeface="微软雅黑"/>
                <a:cs typeface="+mn-ea"/>
                <a:sym typeface="+mn-lt"/>
              </a:endParaRPr>
            </a:p>
          </p:txBody>
        </p:sp>
        <p:sp>
          <p:nvSpPr>
            <p:cNvPr id="63" name="椭圆 13">
              <a:extLst>
                <a:ext uri="{FF2B5EF4-FFF2-40B4-BE49-F238E27FC236}">
                  <a16:creationId xmlns:a16="http://schemas.microsoft.com/office/drawing/2014/main" id="{EF02CF59-6E62-407D-884B-523AACF3C6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23605" y="4148757"/>
              <a:ext cx="711200" cy="711200"/>
            </a:xfrm>
            <a:prstGeom prst="ellipse">
              <a:avLst/>
            </a:prstGeom>
            <a:solidFill>
              <a:srgbClr val="8DD9D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42719B"/>
                  </a:solidFill>
                  <a:bevel/>
                </a14:hiddenLine>
              </a:ext>
            </a:extLst>
          </p:spPr>
          <p:txBody>
            <a:bodyPr anchor="ctr"/>
            <a:lstStyle/>
            <a:p>
              <a:pPr algn="ctr">
                <a:buFont typeface="Arial" panose="020B0604020202020204" pitchFamily="34" charset="0"/>
                <a:buNone/>
              </a:pPr>
              <a:endParaRPr lang="zh-CN" altLang="zh-CN">
                <a:solidFill>
                  <a:srgbClr val="FFFFFF"/>
                </a:solidFill>
                <a:latin typeface="微软雅黑"/>
                <a:ea typeface="微软雅黑"/>
                <a:cs typeface="+mn-ea"/>
                <a:sym typeface="+mn-lt"/>
              </a:endParaRPr>
            </a:p>
          </p:txBody>
        </p:sp>
        <p:sp>
          <p:nvSpPr>
            <p:cNvPr id="64" name="椭圆 14">
              <a:extLst>
                <a:ext uri="{FF2B5EF4-FFF2-40B4-BE49-F238E27FC236}">
                  <a16:creationId xmlns:a16="http://schemas.microsoft.com/office/drawing/2014/main" id="{C4F760DC-BF12-4ACD-8903-92E4968AEBA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26567" y="6287120"/>
              <a:ext cx="711200" cy="711200"/>
            </a:xfrm>
            <a:prstGeom prst="ellipse">
              <a:avLst/>
            </a:prstGeom>
            <a:solidFill>
              <a:srgbClr val="8DD9D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42719B"/>
                  </a:solidFill>
                  <a:bevel/>
                </a14:hiddenLine>
              </a:ext>
            </a:extLst>
          </p:spPr>
          <p:txBody>
            <a:bodyPr anchor="ctr"/>
            <a:lstStyle/>
            <a:p>
              <a:pPr algn="ctr">
                <a:buFont typeface="Arial" panose="020B0604020202020204" pitchFamily="34" charset="0"/>
                <a:buNone/>
              </a:pPr>
              <a:endParaRPr lang="zh-CN" altLang="zh-CN">
                <a:solidFill>
                  <a:srgbClr val="FFFFFF"/>
                </a:solidFill>
                <a:latin typeface="微软雅黑"/>
                <a:ea typeface="微软雅黑"/>
                <a:cs typeface="+mn-ea"/>
                <a:sym typeface="+mn-lt"/>
              </a:endParaRPr>
            </a:p>
          </p:txBody>
        </p:sp>
        <p:sp>
          <p:nvSpPr>
            <p:cNvPr id="65" name="椭圆 15">
              <a:extLst>
                <a:ext uri="{FF2B5EF4-FFF2-40B4-BE49-F238E27FC236}">
                  <a16:creationId xmlns:a16="http://schemas.microsoft.com/office/drawing/2014/main" id="{7570B548-AC82-4A53-9123-1BB2F826A2E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61942" y="6287120"/>
              <a:ext cx="711200" cy="711200"/>
            </a:xfrm>
            <a:prstGeom prst="ellipse">
              <a:avLst/>
            </a:prstGeom>
            <a:solidFill>
              <a:srgbClr val="8DD9D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42719B"/>
                  </a:solidFill>
                  <a:bevel/>
                </a14:hiddenLine>
              </a:ext>
            </a:extLst>
          </p:spPr>
          <p:txBody>
            <a:bodyPr anchor="ctr"/>
            <a:lstStyle/>
            <a:p>
              <a:pPr algn="ctr">
                <a:buFont typeface="Arial" panose="020B0604020202020204" pitchFamily="34" charset="0"/>
                <a:buNone/>
              </a:pPr>
              <a:endParaRPr lang="zh-CN" altLang="zh-CN">
                <a:solidFill>
                  <a:srgbClr val="FFFFFF"/>
                </a:solidFill>
                <a:latin typeface="微软雅黑"/>
                <a:ea typeface="微软雅黑"/>
                <a:cs typeface="+mn-ea"/>
                <a:sym typeface="+mn-lt"/>
              </a:endParaRPr>
            </a:p>
          </p:txBody>
        </p:sp>
        <p:sp>
          <p:nvSpPr>
            <p:cNvPr id="66" name="椭圆 16">
              <a:extLst>
                <a:ext uri="{FF2B5EF4-FFF2-40B4-BE49-F238E27FC236}">
                  <a16:creationId xmlns:a16="http://schemas.microsoft.com/office/drawing/2014/main" id="{8E7AAF2C-78EF-49F3-BFF8-4E97427D429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175130" y="6287120"/>
              <a:ext cx="711200" cy="711200"/>
            </a:xfrm>
            <a:prstGeom prst="ellipse">
              <a:avLst/>
            </a:prstGeom>
            <a:solidFill>
              <a:srgbClr val="8DD9D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42719B"/>
                  </a:solidFill>
                  <a:bevel/>
                </a14:hiddenLine>
              </a:ext>
            </a:extLst>
          </p:spPr>
          <p:txBody>
            <a:bodyPr anchor="ctr"/>
            <a:lstStyle/>
            <a:p>
              <a:pPr algn="ctr">
                <a:buFont typeface="Arial" panose="020B0604020202020204" pitchFamily="34" charset="0"/>
                <a:buNone/>
              </a:pPr>
              <a:endParaRPr lang="zh-CN" altLang="zh-CN">
                <a:solidFill>
                  <a:srgbClr val="FFFFFF"/>
                </a:solidFill>
                <a:latin typeface="微软雅黑"/>
                <a:ea typeface="微软雅黑"/>
                <a:cs typeface="+mn-ea"/>
                <a:sym typeface="+mn-lt"/>
              </a:endParaRPr>
            </a:p>
          </p:txBody>
        </p:sp>
        <p:sp>
          <p:nvSpPr>
            <p:cNvPr id="67" name="文本框 135">
              <a:extLst>
                <a:ext uri="{FF2B5EF4-FFF2-40B4-BE49-F238E27FC236}">
                  <a16:creationId xmlns:a16="http://schemas.microsoft.com/office/drawing/2014/main" id="{4F1B13CF-438D-4CD0-A95F-8650C1094D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19675" y="2992341"/>
              <a:ext cx="2236510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>
                <a:buFont typeface="Arial" panose="020B0604020202020204" pitchFamily="34" charset="0"/>
                <a:buNone/>
              </a:pPr>
              <a:r>
                <a:rPr lang="zh-CN" altLang="en-US" sz="2000" dirty="0">
                  <a:solidFill>
                    <a:srgbClr val="485766"/>
                  </a:solidFill>
                  <a:latin typeface="微软雅黑"/>
                  <a:ea typeface="微软雅黑"/>
                  <a:cs typeface="+mn-ea"/>
                  <a:sym typeface="+mn-lt"/>
                </a:rPr>
                <a:t>任课老师提出申请</a:t>
              </a:r>
            </a:p>
          </p:txBody>
        </p:sp>
        <p:sp>
          <p:nvSpPr>
            <p:cNvPr id="68" name="文本框 137">
              <a:extLst>
                <a:ext uri="{FF2B5EF4-FFF2-40B4-BE49-F238E27FC236}">
                  <a16:creationId xmlns:a16="http://schemas.microsoft.com/office/drawing/2014/main" id="{32E436CE-D994-41DF-B579-5FCD883EFE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46045" y="2962486"/>
              <a:ext cx="2749471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>
                <a:buFont typeface="Arial" panose="020B0604020202020204" pitchFamily="34" charset="0"/>
                <a:buNone/>
              </a:pPr>
              <a:r>
                <a:rPr lang="zh-CN" altLang="en-US" sz="2000" dirty="0">
                  <a:solidFill>
                    <a:srgbClr val="485766"/>
                  </a:solidFill>
                  <a:latin typeface="微软雅黑"/>
                  <a:ea typeface="微软雅黑"/>
                  <a:cs typeface="+mn-ea"/>
                  <a:sym typeface="+mn-lt"/>
                </a:rPr>
                <a:t>与学生协商好调课时间</a:t>
              </a:r>
            </a:p>
          </p:txBody>
        </p:sp>
        <p:sp>
          <p:nvSpPr>
            <p:cNvPr id="69" name="文本框 139">
              <a:hlinkClick r:id="rId2"/>
              <a:extLst>
                <a:ext uri="{FF2B5EF4-FFF2-40B4-BE49-F238E27FC236}">
                  <a16:creationId xmlns:a16="http://schemas.microsoft.com/office/drawing/2014/main" id="{E0EF805E-D99B-4388-9630-458D10B346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46585" y="2964482"/>
              <a:ext cx="2236510" cy="7078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>
                <a:buFont typeface="Arial" panose="020B0604020202020204" pitchFamily="34" charset="0"/>
                <a:buNone/>
              </a:pPr>
              <a:r>
                <a:rPr lang="zh-CN" altLang="en-US" sz="2000" dirty="0">
                  <a:solidFill>
                    <a:srgbClr val="485766"/>
                  </a:solidFill>
                  <a:latin typeface="微软雅黑"/>
                  <a:ea typeface="微软雅黑"/>
                  <a:cs typeface="+mn-ea"/>
                  <a:sym typeface="+mn-lt"/>
                </a:rPr>
                <a:t>填写调停课申请</a:t>
              </a:r>
              <a:endParaRPr lang="en-US" altLang="zh-CN" sz="2000" dirty="0">
                <a:solidFill>
                  <a:srgbClr val="485766"/>
                </a:solidFill>
                <a:latin typeface="微软雅黑"/>
                <a:ea typeface="微软雅黑"/>
                <a:cs typeface="+mn-ea"/>
                <a:sym typeface="+mn-lt"/>
              </a:endParaRPr>
            </a:p>
            <a:p>
              <a:pPr>
                <a:buFont typeface="Arial" panose="020B0604020202020204" pitchFamily="34" charset="0"/>
                <a:buNone/>
              </a:pPr>
              <a:r>
                <a:rPr lang="zh-CN" altLang="en-US" sz="2000" dirty="0">
                  <a:solidFill>
                    <a:srgbClr val="485766"/>
                  </a:solidFill>
                  <a:latin typeface="微软雅黑"/>
                  <a:ea typeface="微软雅黑"/>
                  <a:cs typeface="+mn-ea"/>
                  <a:sym typeface="+mn-lt"/>
                </a:rPr>
                <a:t>（点击下载链接）</a:t>
              </a:r>
            </a:p>
          </p:txBody>
        </p:sp>
        <p:sp>
          <p:nvSpPr>
            <p:cNvPr id="70" name="文本框 141">
              <a:extLst>
                <a:ext uri="{FF2B5EF4-FFF2-40B4-BE49-F238E27FC236}">
                  <a16:creationId xmlns:a16="http://schemas.microsoft.com/office/drawing/2014/main" id="{1CA97F66-3943-44F8-9BEF-9548F52D7E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20995" y="4991821"/>
              <a:ext cx="2236510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>
                <a:buFont typeface="Arial" panose="020B0604020202020204" pitchFamily="34" charset="0"/>
                <a:buNone/>
              </a:pPr>
              <a:r>
                <a:rPr lang="zh-CN" altLang="en-US" sz="2000" dirty="0">
                  <a:solidFill>
                    <a:srgbClr val="485766"/>
                  </a:solidFill>
                  <a:latin typeface="微软雅黑"/>
                  <a:ea typeface="微软雅黑"/>
                  <a:cs typeface="+mn-ea"/>
                  <a:sym typeface="+mn-lt"/>
                </a:rPr>
                <a:t>学院教务办借教室</a:t>
              </a:r>
            </a:p>
          </p:txBody>
        </p:sp>
        <p:sp>
          <p:nvSpPr>
            <p:cNvPr id="71" name="文本框 143">
              <a:extLst>
                <a:ext uri="{FF2B5EF4-FFF2-40B4-BE49-F238E27FC236}">
                  <a16:creationId xmlns:a16="http://schemas.microsoft.com/office/drawing/2014/main" id="{8CA2CFCD-EC66-4E2E-980B-D4C47AC036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76229" y="5037748"/>
              <a:ext cx="3005951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>
                <a:buFont typeface="Arial" panose="020B0604020202020204" pitchFamily="34" charset="0"/>
                <a:buNone/>
              </a:pPr>
              <a:r>
                <a:rPr lang="zh-CN" altLang="en-US" sz="2000" dirty="0">
                  <a:solidFill>
                    <a:srgbClr val="485766"/>
                  </a:solidFill>
                  <a:latin typeface="微软雅黑"/>
                  <a:ea typeface="微软雅黑"/>
                  <a:cs typeface="+mn-ea"/>
                  <a:sym typeface="+mn-lt"/>
                </a:rPr>
                <a:t>学院分管教学副院长审批</a:t>
              </a:r>
            </a:p>
          </p:txBody>
        </p:sp>
        <p:grpSp>
          <p:nvGrpSpPr>
            <p:cNvPr id="72" name="组合 152">
              <a:extLst>
                <a:ext uri="{FF2B5EF4-FFF2-40B4-BE49-F238E27FC236}">
                  <a16:creationId xmlns:a16="http://schemas.microsoft.com/office/drawing/2014/main" id="{AD6C8437-637D-4EC2-992E-7595BB9CE4C5}"/>
                </a:ext>
              </a:extLst>
            </p:cNvPr>
            <p:cNvGrpSpPr/>
            <p:nvPr/>
          </p:nvGrpSpPr>
          <p:grpSpPr bwMode="auto">
            <a:xfrm>
              <a:off x="1584573" y="1277054"/>
              <a:ext cx="726481" cy="646331"/>
              <a:chOff x="9025" y="41460"/>
              <a:chExt cx="726059" cy="646711"/>
            </a:xfrm>
          </p:grpSpPr>
          <p:sp>
            <p:nvSpPr>
              <p:cNvPr id="73" name="文本框 18">
                <a:extLst>
                  <a:ext uri="{FF2B5EF4-FFF2-40B4-BE49-F238E27FC236}">
                    <a16:creationId xmlns:a16="http://schemas.microsoft.com/office/drawing/2014/main" id="{A0B2B214-366B-4693-BB8C-23D14443BFF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025" y="41460"/>
                <a:ext cx="726059" cy="6467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pPr>
                  <a:buFont typeface="Arial" panose="020B0604020202020204" pitchFamily="34" charset="0"/>
                  <a:buNone/>
                </a:pPr>
                <a:r>
                  <a:rPr lang="en-US" sz="3600" dirty="0">
                    <a:latin typeface="微软雅黑"/>
                    <a:ea typeface="微软雅黑"/>
                    <a:cs typeface="+mn-ea"/>
                    <a:sym typeface="+mn-lt"/>
                  </a:rPr>
                  <a:t>01</a:t>
                </a:r>
                <a:endParaRPr lang="zh-CN" altLang="en-US" sz="3600" dirty="0">
                  <a:latin typeface="微软雅黑"/>
                  <a:ea typeface="微软雅黑"/>
                  <a:cs typeface="+mn-ea"/>
                  <a:sym typeface="+mn-lt"/>
                </a:endParaRPr>
              </a:p>
            </p:txBody>
          </p:sp>
        </p:grpSp>
        <p:grpSp>
          <p:nvGrpSpPr>
            <p:cNvPr id="74" name="组合 153">
              <a:extLst>
                <a:ext uri="{FF2B5EF4-FFF2-40B4-BE49-F238E27FC236}">
                  <a16:creationId xmlns:a16="http://schemas.microsoft.com/office/drawing/2014/main" id="{5D2D6BAE-F284-4AF6-B499-6F29A19D5D08}"/>
                </a:ext>
              </a:extLst>
            </p:cNvPr>
            <p:cNvGrpSpPr/>
            <p:nvPr/>
          </p:nvGrpSpPr>
          <p:grpSpPr bwMode="auto">
            <a:xfrm>
              <a:off x="5237411" y="1297786"/>
              <a:ext cx="726481" cy="646331"/>
              <a:chOff x="9025" y="41460"/>
              <a:chExt cx="726060" cy="645220"/>
            </a:xfrm>
          </p:grpSpPr>
          <p:sp>
            <p:nvSpPr>
              <p:cNvPr id="75" name="文本框 155">
                <a:extLst>
                  <a:ext uri="{FF2B5EF4-FFF2-40B4-BE49-F238E27FC236}">
                    <a16:creationId xmlns:a16="http://schemas.microsoft.com/office/drawing/2014/main" id="{D942472A-D24E-46B2-8848-190AE05229E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025" y="41460"/>
                <a:ext cx="726060" cy="645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pPr>
                  <a:buFont typeface="Arial" panose="020B0604020202020204" pitchFamily="34" charset="0"/>
                  <a:buNone/>
                </a:pPr>
                <a:r>
                  <a:rPr lang="en-US" sz="3600">
                    <a:latin typeface="微软雅黑"/>
                    <a:ea typeface="微软雅黑"/>
                    <a:cs typeface="+mn-ea"/>
                    <a:sym typeface="+mn-lt"/>
                  </a:rPr>
                  <a:t>02</a:t>
                </a:r>
                <a:endParaRPr lang="zh-CN" altLang="en-US" sz="3600">
                  <a:latin typeface="微软雅黑"/>
                  <a:ea typeface="微软雅黑"/>
                  <a:cs typeface="+mn-ea"/>
                  <a:sym typeface="+mn-lt"/>
                </a:endParaRPr>
              </a:p>
            </p:txBody>
          </p:sp>
        </p:grpSp>
        <p:grpSp>
          <p:nvGrpSpPr>
            <p:cNvPr id="76" name="组合 156">
              <a:extLst>
                <a:ext uri="{FF2B5EF4-FFF2-40B4-BE49-F238E27FC236}">
                  <a16:creationId xmlns:a16="http://schemas.microsoft.com/office/drawing/2014/main" id="{FAD7AF7C-42F3-4860-AF48-1BF1AEC636C9}"/>
                </a:ext>
              </a:extLst>
            </p:cNvPr>
            <p:cNvGrpSpPr/>
            <p:nvPr/>
          </p:nvGrpSpPr>
          <p:grpSpPr bwMode="auto">
            <a:xfrm>
              <a:off x="9120436" y="1253241"/>
              <a:ext cx="726481" cy="646331"/>
              <a:chOff x="9025" y="41460"/>
              <a:chExt cx="726060" cy="646710"/>
            </a:xfrm>
          </p:grpSpPr>
          <p:sp>
            <p:nvSpPr>
              <p:cNvPr id="77" name="文本框 158">
                <a:extLst>
                  <a:ext uri="{FF2B5EF4-FFF2-40B4-BE49-F238E27FC236}">
                    <a16:creationId xmlns:a16="http://schemas.microsoft.com/office/drawing/2014/main" id="{C5AED39F-8790-4DAD-909E-A80E4AD3F8D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025" y="41460"/>
                <a:ext cx="726060" cy="6467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pPr>
                  <a:buFont typeface="Arial" panose="020B0604020202020204" pitchFamily="34" charset="0"/>
                  <a:buNone/>
                </a:pPr>
                <a:r>
                  <a:rPr lang="en-US" sz="3600">
                    <a:latin typeface="微软雅黑"/>
                    <a:ea typeface="微软雅黑"/>
                    <a:cs typeface="+mn-ea"/>
                    <a:sym typeface="+mn-lt"/>
                  </a:rPr>
                  <a:t>03</a:t>
                </a:r>
                <a:endParaRPr lang="zh-CN" altLang="en-US" sz="3600">
                  <a:latin typeface="微软雅黑"/>
                  <a:ea typeface="微软雅黑"/>
                  <a:cs typeface="+mn-ea"/>
                  <a:sym typeface="+mn-lt"/>
                </a:endParaRPr>
              </a:p>
            </p:txBody>
          </p:sp>
        </p:grpSp>
        <p:grpSp>
          <p:nvGrpSpPr>
            <p:cNvPr id="78" name="组合 159">
              <a:extLst>
                <a:ext uri="{FF2B5EF4-FFF2-40B4-BE49-F238E27FC236}">
                  <a16:creationId xmlns:a16="http://schemas.microsoft.com/office/drawing/2014/main" id="{780CF162-3F41-43C3-9CCC-C6E1A0D21B39}"/>
                </a:ext>
              </a:extLst>
            </p:cNvPr>
            <p:cNvGrpSpPr/>
            <p:nvPr/>
          </p:nvGrpSpPr>
          <p:grpSpPr bwMode="auto">
            <a:xfrm>
              <a:off x="7476010" y="3205943"/>
              <a:ext cx="726481" cy="646331"/>
              <a:chOff x="9025" y="41460"/>
              <a:chExt cx="726060" cy="646710"/>
            </a:xfrm>
          </p:grpSpPr>
          <p:sp>
            <p:nvSpPr>
              <p:cNvPr id="79" name="文本框 161">
                <a:extLst>
                  <a:ext uri="{FF2B5EF4-FFF2-40B4-BE49-F238E27FC236}">
                    <a16:creationId xmlns:a16="http://schemas.microsoft.com/office/drawing/2014/main" id="{D492435E-80A7-4938-B807-3E01AD5AC67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025" y="41460"/>
                <a:ext cx="726060" cy="6467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pPr>
                  <a:buFont typeface="Arial" panose="020B0604020202020204" pitchFamily="34" charset="0"/>
                  <a:buNone/>
                </a:pPr>
                <a:r>
                  <a:rPr lang="en-US" sz="3600" dirty="0">
                    <a:latin typeface="微软雅黑"/>
                    <a:ea typeface="微软雅黑"/>
                    <a:cs typeface="+mn-ea"/>
                    <a:sym typeface="+mn-lt"/>
                  </a:rPr>
                  <a:t>04</a:t>
                </a:r>
                <a:endParaRPr lang="zh-CN" altLang="en-US" sz="3600" dirty="0">
                  <a:latin typeface="微软雅黑"/>
                  <a:ea typeface="微软雅黑"/>
                  <a:cs typeface="+mn-ea"/>
                  <a:sym typeface="+mn-lt"/>
                </a:endParaRPr>
              </a:p>
            </p:txBody>
          </p:sp>
        </p:grpSp>
        <p:grpSp>
          <p:nvGrpSpPr>
            <p:cNvPr id="80" name="组合 162">
              <a:extLst>
                <a:ext uri="{FF2B5EF4-FFF2-40B4-BE49-F238E27FC236}">
                  <a16:creationId xmlns:a16="http://schemas.microsoft.com/office/drawing/2014/main" id="{74AD5DDE-1682-4854-848E-9365B1AB1F8C}"/>
                </a:ext>
              </a:extLst>
            </p:cNvPr>
            <p:cNvGrpSpPr/>
            <p:nvPr/>
          </p:nvGrpSpPr>
          <p:grpSpPr bwMode="auto">
            <a:xfrm>
              <a:off x="3365950" y="3237788"/>
              <a:ext cx="726481" cy="646331"/>
              <a:chOff x="9025" y="41460"/>
              <a:chExt cx="727849" cy="645220"/>
            </a:xfrm>
          </p:grpSpPr>
          <p:sp>
            <p:nvSpPr>
              <p:cNvPr id="81" name="文本框 164">
                <a:extLst>
                  <a:ext uri="{FF2B5EF4-FFF2-40B4-BE49-F238E27FC236}">
                    <a16:creationId xmlns:a16="http://schemas.microsoft.com/office/drawing/2014/main" id="{37302CA3-F064-4777-8335-4C2013CBA3D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025" y="41460"/>
                <a:ext cx="727849" cy="645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pPr>
                  <a:buFont typeface="Arial" panose="020B0604020202020204" pitchFamily="34" charset="0"/>
                  <a:buNone/>
                </a:pPr>
                <a:r>
                  <a:rPr lang="en-US" sz="3600">
                    <a:latin typeface="微软雅黑"/>
                    <a:ea typeface="微软雅黑"/>
                    <a:cs typeface="+mn-ea"/>
                    <a:sym typeface="+mn-lt"/>
                  </a:rPr>
                  <a:t>05</a:t>
                </a:r>
                <a:endParaRPr lang="zh-CN" altLang="en-US" sz="3600">
                  <a:latin typeface="微软雅黑"/>
                  <a:ea typeface="微软雅黑"/>
                  <a:cs typeface="+mn-ea"/>
                  <a:sym typeface="+mn-lt"/>
                </a:endParaRPr>
              </a:p>
            </p:txBody>
          </p:sp>
        </p:grpSp>
        <p:grpSp>
          <p:nvGrpSpPr>
            <p:cNvPr id="82" name="组合 165">
              <a:extLst>
                <a:ext uri="{FF2B5EF4-FFF2-40B4-BE49-F238E27FC236}">
                  <a16:creationId xmlns:a16="http://schemas.microsoft.com/office/drawing/2014/main" id="{B52A579D-385E-40CD-A5CD-2D413328B91A}"/>
                </a:ext>
              </a:extLst>
            </p:cNvPr>
            <p:cNvGrpSpPr/>
            <p:nvPr/>
          </p:nvGrpSpPr>
          <p:grpSpPr bwMode="auto">
            <a:xfrm>
              <a:off x="1673697" y="5353831"/>
              <a:ext cx="726481" cy="646331"/>
              <a:chOff x="9025" y="41460"/>
              <a:chExt cx="726059" cy="646711"/>
            </a:xfrm>
          </p:grpSpPr>
          <p:sp>
            <p:nvSpPr>
              <p:cNvPr id="83" name="文本框 167">
                <a:extLst>
                  <a:ext uri="{FF2B5EF4-FFF2-40B4-BE49-F238E27FC236}">
                    <a16:creationId xmlns:a16="http://schemas.microsoft.com/office/drawing/2014/main" id="{688DAEF2-1FCC-48E1-9AD9-AC4142A39C0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025" y="41460"/>
                <a:ext cx="726059" cy="6467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pPr>
                  <a:buFont typeface="Arial" panose="020B0604020202020204" pitchFamily="34" charset="0"/>
                  <a:buNone/>
                </a:pPr>
                <a:r>
                  <a:rPr lang="en-US" sz="3600">
                    <a:latin typeface="微软雅黑"/>
                    <a:ea typeface="微软雅黑"/>
                    <a:cs typeface="+mn-ea"/>
                    <a:sym typeface="+mn-lt"/>
                  </a:rPr>
                  <a:t>06</a:t>
                </a:r>
                <a:endParaRPr lang="zh-CN" altLang="en-US" sz="3600">
                  <a:latin typeface="微软雅黑"/>
                  <a:ea typeface="微软雅黑"/>
                  <a:cs typeface="+mn-ea"/>
                  <a:sym typeface="+mn-lt"/>
                </a:endParaRPr>
              </a:p>
            </p:txBody>
          </p:sp>
        </p:grpSp>
        <p:grpSp>
          <p:nvGrpSpPr>
            <p:cNvPr id="84" name="组合 168">
              <a:extLst>
                <a:ext uri="{FF2B5EF4-FFF2-40B4-BE49-F238E27FC236}">
                  <a16:creationId xmlns:a16="http://schemas.microsoft.com/office/drawing/2014/main" id="{DEF67C97-056F-421D-AE8C-45BB8760012C}"/>
                </a:ext>
              </a:extLst>
            </p:cNvPr>
            <p:cNvGrpSpPr/>
            <p:nvPr/>
          </p:nvGrpSpPr>
          <p:grpSpPr bwMode="auto">
            <a:xfrm>
              <a:off x="5305897" y="5372881"/>
              <a:ext cx="726481" cy="646331"/>
              <a:chOff x="9025" y="41460"/>
              <a:chExt cx="726059" cy="646711"/>
            </a:xfrm>
          </p:grpSpPr>
          <p:sp>
            <p:nvSpPr>
              <p:cNvPr id="85" name="文本框 170">
                <a:extLst>
                  <a:ext uri="{FF2B5EF4-FFF2-40B4-BE49-F238E27FC236}">
                    <a16:creationId xmlns:a16="http://schemas.microsoft.com/office/drawing/2014/main" id="{1AA802D5-0993-4ABE-BEB7-AB689F6F9AC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025" y="41460"/>
                <a:ext cx="726059" cy="6467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pPr>
                  <a:buFont typeface="Arial" panose="020B0604020202020204" pitchFamily="34" charset="0"/>
                  <a:buNone/>
                </a:pPr>
                <a:r>
                  <a:rPr lang="en-US" sz="3600">
                    <a:latin typeface="微软雅黑"/>
                    <a:ea typeface="微软雅黑"/>
                    <a:cs typeface="+mn-ea"/>
                    <a:sym typeface="+mn-lt"/>
                  </a:rPr>
                  <a:t>07</a:t>
                </a:r>
                <a:endParaRPr lang="zh-CN" altLang="en-US" sz="3600">
                  <a:latin typeface="微软雅黑"/>
                  <a:ea typeface="微软雅黑"/>
                  <a:cs typeface="+mn-ea"/>
                  <a:sym typeface="+mn-lt"/>
                </a:endParaRPr>
              </a:p>
            </p:txBody>
          </p:sp>
        </p:grpSp>
        <p:grpSp>
          <p:nvGrpSpPr>
            <p:cNvPr id="86" name="组合 171">
              <a:extLst>
                <a:ext uri="{FF2B5EF4-FFF2-40B4-BE49-F238E27FC236}">
                  <a16:creationId xmlns:a16="http://schemas.microsoft.com/office/drawing/2014/main" id="{C45435BB-EF24-459D-BAC0-2E02C27AE956}"/>
                </a:ext>
              </a:extLst>
            </p:cNvPr>
            <p:cNvGrpSpPr/>
            <p:nvPr/>
          </p:nvGrpSpPr>
          <p:grpSpPr bwMode="auto">
            <a:xfrm>
              <a:off x="9201600" y="5391931"/>
              <a:ext cx="726481" cy="646331"/>
              <a:chOff x="9025" y="41460"/>
              <a:chExt cx="727849" cy="646711"/>
            </a:xfrm>
          </p:grpSpPr>
          <p:sp>
            <p:nvSpPr>
              <p:cNvPr id="87" name="文本框 173">
                <a:extLst>
                  <a:ext uri="{FF2B5EF4-FFF2-40B4-BE49-F238E27FC236}">
                    <a16:creationId xmlns:a16="http://schemas.microsoft.com/office/drawing/2014/main" id="{7C7B1D97-9606-4173-842F-FB7A5483B61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025" y="41460"/>
                <a:ext cx="727849" cy="6467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pPr>
                  <a:buFont typeface="Arial" panose="020B0604020202020204" pitchFamily="34" charset="0"/>
                  <a:buNone/>
                </a:pPr>
                <a:r>
                  <a:rPr lang="en-US" sz="3600">
                    <a:latin typeface="微软雅黑"/>
                    <a:ea typeface="微软雅黑"/>
                    <a:cs typeface="+mn-ea"/>
                    <a:sym typeface="+mn-lt"/>
                  </a:rPr>
                  <a:t>08</a:t>
                </a:r>
                <a:endParaRPr lang="zh-CN" altLang="en-US" sz="3600">
                  <a:latin typeface="微软雅黑"/>
                  <a:ea typeface="微软雅黑"/>
                  <a:cs typeface="+mn-ea"/>
                  <a:sym typeface="+mn-lt"/>
                </a:endParaRPr>
              </a:p>
            </p:txBody>
          </p:sp>
        </p:grpSp>
        <p:sp>
          <p:nvSpPr>
            <p:cNvPr id="88" name="椭圆 174">
              <a:extLst>
                <a:ext uri="{FF2B5EF4-FFF2-40B4-BE49-F238E27FC236}">
                  <a16:creationId xmlns:a16="http://schemas.microsoft.com/office/drawing/2014/main" id="{879492BD-9B81-4F8B-BC1A-23544D42FE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64617" y="2216770"/>
              <a:ext cx="295275" cy="296862"/>
            </a:xfrm>
            <a:prstGeom prst="ellipse">
              <a:avLst/>
            </a:prstGeom>
            <a:solidFill>
              <a:srgbClr val="8DD9D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42719B"/>
                  </a:solidFill>
                  <a:bevel/>
                </a14:hiddenLine>
              </a:ext>
            </a:extLst>
          </p:spPr>
          <p:txBody>
            <a:bodyPr anchor="ctr"/>
            <a:lstStyle/>
            <a:p>
              <a:pPr algn="ctr">
                <a:buFont typeface="Arial" panose="020B0604020202020204" pitchFamily="34" charset="0"/>
                <a:buNone/>
              </a:pPr>
              <a:endParaRPr lang="zh-CN" altLang="zh-CN">
                <a:solidFill>
                  <a:srgbClr val="FFFFFF"/>
                </a:solidFill>
                <a:latin typeface="微软雅黑"/>
                <a:ea typeface="微软雅黑"/>
                <a:cs typeface="+mn-ea"/>
                <a:sym typeface="+mn-lt"/>
              </a:endParaRPr>
            </a:p>
          </p:txBody>
        </p:sp>
        <p:sp>
          <p:nvSpPr>
            <p:cNvPr id="89" name="椭圆 175">
              <a:extLst>
                <a:ext uri="{FF2B5EF4-FFF2-40B4-BE49-F238E27FC236}">
                  <a16:creationId xmlns:a16="http://schemas.microsoft.com/office/drawing/2014/main" id="{97589251-8D9D-4000-9F97-CBEC8A455E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927605" y="6501432"/>
              <a:ext cx="296862" cy="295275"/>
            </a:xfrm>
            <a:prstGeom prst="ellipse">
              <a:avLst/>
            </a:prstGeom>
            <a:solidFill>
              <a:srgbClr val="8DD9D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42719B"/>
                  </a:solidFill>
                  <a:bevel/>
                </a14:hiddenLine>
              </a:ext>
            </a:extLst>
          </p:spPr>
          <p:txBody>
            <a:bodyPr anchor="ctr"/>
            <a:lstStyle/>
            <a:p>
              <a:pPr algn="ctr">
                <a:buFont typeface="Arial" panose="020B0604020202020204" pitchFamily="34" charset="0"/>
                <a:buNone/>
              </a:pPr>
              <a:endParaRPr lang="zh-CN" altLang="zh-CN">
                <a:solidFill>
                  <a:srgbClr val="FFFFFF"/>
                </a:solidFill>
                <a:latin typeface="微软雅黑"/>
                <a:ea typeface="微软雅黑"/>
                <a:cs typeface="+mn-ea"/>
                <a:sym typeface="+mn-lt"/>
              </a:endParaRPr>
            </a:p>
          </p:txBody>
        </p:sp>
        <p:pic>
          <p:nvPicPr>
            <p:cNvPr id="90" name="图片 184">
              <a:hlinkClick r:id="rId2"/>
              <a:extLst>
                <a:ext uri="{FF2B5EF4-FFF2-40B4-BE49-F238E27FC236}">
                  <a16:creationId xmlns:a16="http://schemas.microsoft.com/office/drawing/2014/main" id="{16BD3779-AA93-41B3-8E31-7B41ED59A75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111630" y="1973882"/>
              <a:ext cx="860425" cy="8604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1" name="图片 185">
              <a:extLst>
                <a:ext uri="{FF2B5EF4-FFF2-40B4-BE49-F238E27FC236}">
                  <a16:creationId xmlns:a16="http://schemas.microsoft.com/office/drawing/2014/main" id="{D532EC57-C13F-4AB1-ACEB-C47ABE09C79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41567" y="4074145"/>
              <a:ext cx="860425" cy="8604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2" name="图片 186">
              <a:extLst>
                <a:ext uri="{FF2B5EF4-FFF2-40B4-BE49-F238E27FC236}">
                  <a16:creationId xmlns:a16="http://schemas.microsoft.com/office/drawing/2014/main" id="{AE416BE5-230B-47BB-9E03-69D870622AB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23592" y="4080495"/>
              <a:ext cx="860425" cy="8604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3" name="图片 187">
              <a:extLst>
                <a:ext uri="{FF2B5EF4-FFF2-40B4-BE49-F238E27FC236}">
                  <a16:creationId xmlns:a16="http://schemas.microsoft.com/office/drawing/2014/main" id="{2224DAA2-9984-4C5B-AB4B-31F8E452133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47192" y="6212507"/>
              <a:ext cx="860425" cy="8604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4" name="图片 188">
              <a:extLst>
                <a:ext uri="{FF2B5EF4-FFF2-40B4-BE49-F238E27FC236}">
                  <a16:creationId xmlns:a16="http://schemas.microsoft.com/office/drawing/2014/main" id="{4FC3EFF5-754D-414D-9A67-6BD2DDD830F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07967" y="6212507"/>
              <a:ext cx="860425" cy="8604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5" name="图片 189">
              <a:extLst>
                <a:ext uri="{FF2B5EF4-FFF2-40B4-BE49-F238E27FC236}">
                  <a16:creationId xmlns:a16="http://schemas.microsoft.com/office/drawing/2014/main" id="{5F1A7A7B-B6D1-475F-A8B3-770FA3BA324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090992" y="6212507"/>
              <a:ext cx="860425" cy="8604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6" name="文本框 145">
              <a:extLst>
                <a:ext uri="{FF2B5EF4-FFF2-40B4-BE49-F238E27FC236}">
                  <a16:creationId xmlns:a16="http://schemas.microsoft.com/office/drawing/2014/main" id="{7FF0951A-FF59-4DFA-AB9A-266A9303055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7992" y="7205859"/>
              <a:ext cx="3518912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>
                <a:buFont typeface="Arial" panose="020B0604020202020204" pitchFamily="34" charset="0"/>
                <a:buNone/>
              </a:pPr>
              <a:r>
                <a:rPr lang="zh-CN" altLang="en-US" sz="2000" dirty="0">
                  <a:solidFill>
                    <a:srgbClr val="485766"/>
                  </a:solidFill>
                  <a:latin typeface="微软雅黑"/>
                  <a:ea typeface="微软雅黑"/>
                  <a:cs typeface="+mn-ea"/>
                  <a:sym typeface="+mn-lt"/>
                </a:rPr>
                <a:t>教务办报学校教务部审批备案</a:t>
              </a:r>
            </a:p>
          </p:txBody>
        </p:sp>
        <p:sp>
          <p:nvSpPr>
            <p:cNvPr id="97" name="文本框 147">
              <a:extLst>
                <a:ext uri="{FF2B5EF4-FFF2-40B4-BE49-F238E27FC236}">
                  <a16:creationId xmlns:a16="http://schemas.microsoft.com/office/drawing/2014/main" id="{A1D2AC6B-3D4F-4FC4-A2AE-7038603083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50882" y="7230105"/>
              <a:ext cx="2236510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>
                <a:buFont typeface="Arial" panose="020B0604020202020204" pitchFamily="34" charset="0"/>
                <a:buNone/>
              </a:pPr>
              <a:r>
                <a:rPr lang="zh-CN" altLang="en-US" sz="2000" dirty="0">
                  <a:solidFill>
                    <a:srgbClr val="485766"/>
                  </a:solidFill>
                  <a:latin typeface="微软雅黑"/>
                  <a:ea typeface="微软雅黑"/>
                  <a:cs typeface="+mn-ea"/>
                  <a:sym typeface="+mn-lt"/>
                </a:rPr>
                <a:t>任课老师通知学生</a:t>
              </a:r>
            </a:p>
          </p:txBody>
        </p:sp>
        <p:sp>
          <p:nvSpPr>
            <p:cNvPr id="98" name="文本框 149">
              <a:extLst>
                <a:ext uri="{FF2B5EF4-FFF2-40B4-BE49-F238E27FC236}">
                  <a16:creationId xmlns:a16="http://schemas.microsoft.com/office/drawing/2014/main" id="{4B73260C-73FA-4AD8-A7E1-2D5150E05B2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02949" y="7208899"/>
              <a:ext cx="2236510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>
                <a:buFont typeface="Arial" panose="020B0604020202020204" pitchFamily="34" charset="0"/>
                <a:buNone/>
              </a:pPr>
              <a:r>
                <a:rPr lang="zh-CN" altLang="en-US" sz="2000" dirty="0">
                  <a:solidFill>
                    <a:srgbClr val="485766"/>
                  </a:solidFill>
                  <a:latin typeface="微软雅黑"/>
                  <a:ea typeface="微软雅黑"/>
                  <a:cs typeface="+mn-ea"/>
                  <a:sym typeface="+mn-lt"/>
                </a:rPr>
                <a:t>按调整后时间补课</a:t>
              </a:r>
            </a:p>
          </p:txBody>
        </p:sp>
        <p:pic>
          <p:nvPicPr>
            <p:cNvPr id="99" name="图形 98" descr="教授">
              <a:extLst>
                <a:ext uri="{FF2B5EF4-FFF2-40B4-BE49-F238E27FC236}">
                  <a16:creationId xmlns:a16="http://schemas.microsoft.com/office/drawing/2014/main" id="{EC7ADB66-71B2-4E8D-9017-204B68CDD373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1540248" y="1845418"/>
              <a:ext cx="914400" cy="914400"/>
            </a:xfrm>
            <a:prstGeom prst="rect">
              <a:avLst/>
            </a:prstGeom>
          </p:spPr>
        </p:pic>
        <p:pic>
          <p:nvPicPr>
            <p:cNvPr id="100" name="图形 99" descr="人群">
              <a:extLst>
                <a:ext uri="{FF2B5EF4-FFF2-40B4-BE49-F238E27FC236}">
                  <a16:creationId xmlns:a16="http://schemas.microsoft.com/office/drawing/2014/main" id="{C1FEACA5-463A-4421-8518-FDA5890842D0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/>
            </a:stretch>
          </p:blipFill>
          <p:spPr>
            <a:xfrm>
              <a:off x="5135936" y="1838120"/>
              <a:ext cx="914400" cy="914400"/>
            </a:xfrm>
            <a:prstGeom prst="rect">
              <a:avLst/>
            </a:prstGeom>
          </p:spPr>
        </p:pic>
      </p:grpSp>
      <p:sp>
        <p:nvSpPr>
          <p:cNvPr id="102" name="文本框 101">
            <a:extLst>
              <a:ext uri="{FF2B5EF4-FFF2-40B4-BE49-F238E27FC236}">
                <a16:creationId xmlns:a16="http://schemas.microsoft.com/office/drawing/2014/main" id="{8C1D1F44-FBE8-4E73-B661-F4FDBE9B4631}"/>
              </a:ext>
            </a:extLst>
          </p:cNvPr>
          <p:cNvSpPr txBox="1"/>
          <p:nvPr/>
        </p:nvSpPr>
        <p:spPr>
          <a:xfrm>
            <a:off x="3710207" y="379353"/>
            <a:ext cx="48747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/>
              <a:t>沙钢钢铁学院本科调（停）课流程</a:t>
            </a:r>
          </a:p>
        </p:txBody>
      </p:sp>
    </p:spTree>
    <p:extLst>
      <p:ext uri="{BB962C8B-B14F-4D97-AF65-F5344CB8AC3E}">
        <p14:creationId xmlns:p14="http://schemas.microsoft.com/office/powerpoint/2010/main" val="10529874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CCE8C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66</Words>
  <Application>Microsoft Office PowerPoint</Application>
  <PresentationFormat>宽屏</PresentationFormat>
  <Paragraphs>18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6" baseType="lpstr">
      <vt:lpstr>等线</vt:lpstr>
      <vt:lpstr>等线 Light</vt:lpstr>
      <vt:lpstr>微软雅黑</vt:lpstr>
      <vt:lpstr>Arial</vt:lpstr>
      <vt:lpstr>Office 主题​​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蔡晓旭</dc:creator>
  <cp:lastModifiedBy>蔡晓旭</cp:lastModifiedBy>
  <cp:revision>1</cp:revision>
  <dcterms:created xsi:type="dcterms:W3CDTF">2021-11-30T04:11:01Z</dcterms:created>
  <dcterms:modified xsi:type="dcterms:W3CDTF">2021-11-30T04:14:13Z</dcterms:modified>
</cp:coreProperties>
</file>